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6-5E4A-9262-D8B783C4FE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6-5E4A-9262-D8B783C4FE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F6-5E4A-9262-D8B783C4F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0543728"/>
        <c:axId val="779889328"/>
      </c:barChart>
      <c:catAx>
        <c:axId val="51054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889328"/>
        <c:crosses val="autoZero"/>
        <c:auto val="1"/>
        <c:lblAlgn val="ctr"/>
        <c:lblOffset val="100"/>
        <c:noMultiLvlLbl val="0"/>
      </c:catAx>
      <c:valAx>
        <c:axId val="779889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4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Trainings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D7-C740-B0F7-1F22F2ABF4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D7-C740-B0F7-1F22F2ABF4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D7-C740-B0F7-1F22F2ABF4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D7-C740-B0F7-1F22F2ABF4C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D7-C740-B0F7-1F22F2ABF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4DC74-31A5-446A-8843-9E1A72E32261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72F0C-DAAB-47A5-A82E-D19F907D1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5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FontTx/>
              <a:buNone/>
            </a:pPr>
            <a:endParaRPr lang="en-GB" sz="2000" b="0" i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0DF94-C645-F849-8600-BEF75CDADA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22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2CA8B8-E41E-8B49-9757-DED422895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392323"/>
            <a:ext cx="11451612" cy="5989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632FC-D899-2442-BEDA-E94E13A49A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885" y="4809915"/>
            <a:ext cx="11451612" cy="1655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9A54B-6BC6-6744-9D21-995AB24051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3718" y="1480903"/>
            <a:ext cx="4647946" cy="25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8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DE43-6D50-734B-829F-EBA3D88A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2B97B-4F90-1540-961D-048ADB969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0C19-55A0-5947-B5EC-EFEE355F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0120" y="6356349"/>
            <a:ext cx="4114800" cy="365125"/>
          </a:xfrm>
        </p:spPr>
        <p:txBody>
          <a:bodyPr/>
          <a:lstStyle/>
          <a:p>
            <a:r>
              <a:rPr lang="en-US"/>
              <a:t>Train-the-trainers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A1E15-486C-3845-93F7-0154D94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920" y="6356350"/>
            <a:ext cx="868680" cy="365125"/>
          </a:xfrm>
        </p:spPr>
        <p:txBody>
          <a:bodyPr/>
          <a:lstStyle/>
          <a:p>
            <a:fld id="{FD6A75BB-BD37-4949-9206-74EA5DF7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1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F9DA0A-1D44-7F46-8270-052BD15CE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392323"/>
            <a:ext cx="11451612" cy="598960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415EB-C997-A24F-BEA3-28F82905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2B85-D39D-8549-BCAF-82C51C5D28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1D40C-683F-FE4E-9800-3BB98D2B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7677D-9306-9C4D-980A-97C87F55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75BB-BD37-4949-9206-74EA5DF7F8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83D34-0C83-8241-ABE2-214D92E2D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885" y="4809915"/>
            <a:ext cx="11451612" cy="16557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3B238-3AD8-D340-877A-61BF3EFCDF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93718" y="1480903"/>
            <a:ext cx="4647946" cy="2554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F80DF-1AC0-7641-BD5D-18754E9CC3EB}"/>
              </a:ext>
            </a:extLst>
          </p:cNvPr>
          <p:cNvSpPr txBox="1"/>
          <p:nvPr userDrawn="1"/>
        </p:nvSpPr>
        <p:spPr>
          <a:xfrm>
            <a:off x="2966718" y="5150381"/>
            <a:ext cx="6301946" cy="61555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3400" b="1">
                <a:latin typeface="Calibri" panose="020F0502020204030204" pitchFamily="34" charset="0"/>
              </a:rPr>
              <a:t>Train-the-trainers</a:t>
            </a:r>
            <a:endParaRPr lang="en-US" sz="340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AA9BE-93DC-374A-8D0A-48A02FCAF348}"/>
              </a:ext>
            </a:extLst>
          </p:cNvPr>
          <p:cNvSpPr txBox="1"/>
          <p:nvPr userDrawn="1"/>
        </p:nvSpPr>
        <p:spPr>
          <a:xfrm>
            <a:off x="2966718" y="5802386"/>
            <a:ext cx="630194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Brussels, 19-20th of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84983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E9AFD2-BCF9-6747-8B13-DAFB4979F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355436"/>
            <a:ext cx="11451612" cy="1440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AECDF6-A560-5F48-897D-40E74F9C5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885" y="1785512"/>
            <a:ext cx="11451612" cy="46801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25CE7A-1D44-BD48-BAC1-9FB1BADCFC45}"/>
              </a:ext>
            </a:extLst>
          </p:cNvPr>
          <p:cNvSpPr txBox="1"/>
          <p:nvPr userDrawn="1"/>
        </p:nvSpPr>
        <p:spPr>
          <a:xfrm>
            <a:off x="1255172" y="2107037"/>
            <a:ext cx="85560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Train-the-trainers title</a:t>
            </a:r>
            <a:endParaRPr lang="en-US" sz="3200"/>
          </a:p>
          <a:p>
            <a:br>
              <a:rPr lang="en-US" sz="1400"/>
            </a:br>
            <a:endParaRPr lang="en-US" sz="1400"/>
          </a:p>
          <a:p>
            <a:r>
              <a:rPr lang="en-US"/>
              <a:t>•   </a:t>
            </a:r>
            <a:r>
              <a:rPr lang="en-US" err="1"/>
              <a:t>Acea</a:t>
            </a:r>
            <a:r>
              <a:rPr lang="en-US"/>
              <a:t> </a:t>
            </a:r>
            <a:r>
              <a:rPr lang="en-US" err="1"/>
              <a:t>quidit</a:t>
            </a:r>
            <a:r>
              <a:rPr lang="en-US"/>
              <a:t>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nullatis</a:t>
            </a:r>
            <a:r>
              <a:rPr lang="en-US"/>
              <a:t> </a:t>
            </a:r>
            <a:r>
              <a:rPr lang="en-US" err="1"/>
              <a:t>ditatis</a:t>
            </a:r>
            <a:r>
              <a:rPr lang="en-US"/>
              <a:t>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incia</a:t>
            </a:r>
            <a:r>
              <a:rPr lang="en-US"/>
              <a:t> sunt </a:t>
            </a:r>
            <a:r>
              <a:rPr lang="en-US" err="1"/>
              <a:t>esto</a:t>
            </a:r>
            <a:r>
              <a:rPr lang="en-US"/>
              <a:t> </a:t>
            </a:r>
          </a:p>
          <a:p>
            <a:endParaRPr lang="en-US"/>
          </a:p>
          <a:p>
            <a:r>
              <a:rPr lang="en-US"/>
              <a:t>•   </a:t>
            </a:r>
            <a:r>
              <a:rPr lang="en-US" err="1"/>
              <a:t>Quidit</a:t>
            </a:r>
            <a:r>
              <a:rPr lang="en-US"/>
              <a:t>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nullatis</a:t>
            </a:r>
            <a:r>
              <a:rPr lang="en-US"/>
              <a:t> </a:t>
            </a:r>
            <a:r>
              <a:rPr lang="en-US" err="1"/>
              <a:t>ditatis</a:t>
            </a:r>
            <a:r>
              <a:rPr lang="en-US"/>
              <a:t>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incia</a:t>
            </a:r>
            <a:r>
              <a:rPr lang="en-US"/>
              <a:t> sunt </a:t>
            </a:r>
            <a:r>
              <a:rPr lang="en-US" err="1"/>
              <a:t>esto</a:t>
            </a:r>
            <a:endParaRPr lang="en-US"/>
          </a:p>
          <a:p>
            <a:endParaRPr lang="en-US"/>
          </a:p>
          <a:p>
            <a:r>
              <a:rPr lang="en-US"/>
              <a:t>•   </a:t>
            </a:r>
            <a:r>
              <a:rPr lang="en-US" err="1"/>
              <a:t>Officiam</a:t>
            </a:r>
            <a:r>
              <a:rPr lang="en-US"/>
              <a:t>, </a:t>
            </a:r>
            <a:r>
              <a:rPr lang="en-US" err="1"/>
              <a:t>temoditat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occupta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ipsae</a:t>
            </a:r>
            <a:r>
              <a:rPr lang="en-US"/>
              <a:t> </a:t>
            </a:r>
            <a:r>
              <a:rPr lang="en-US" err="1"/>
              <a:t>voluptae</a:t>
            </a:r>
            <a:r>
              <a:rPr lang="en-US"/>
              <a:t> pre et ex </a:t>
            </a:r>
            <a:r>
              <a:rPr lang="en-US" err="1"/>
              <a:t>explit</a:t>
            </a:r>
            <a:r>
              <a:rPr lang="en-US"/>
              <a:t>, </a:t>
            </a:r>
          </a:p>
          <a:p>
            <a:endParaRPr lang="en-US"/>
          </a:p>
          <a:p>
            <a:r>
              <a:rPr lang="en-US"/>
              <a:t>•   </a:t>
            </a:r>
            <a:r>
              <a:rPr lang="en-US" err="1"/>
              <a:t>Volore</a:t>
            </a:r>
            <a:r>
              <a:rPr lang="en-US"/>
              <a:t> </a:t>
            </a:r>
            <a:r>
              <a:rPr lang="en-US" err="1"/>
              <a:t>nullatis</a:t>
            </a:r>
            <a:r>
              <a:rPr lang="en-US"/>
              <a:t> </a:t>
            </a:r>
            <a:r>
              <a:rPr lang="en-US" err="1"/>
              <a:t>ditatis</a:t>
            </a:r>
            <a:r>
              <a:rPr lang="en-US"/>
              <a:t> </a:t>
            </a:r>
            <a:r>
              <a:rPr lang="en-US" err="1"/>
              <a:t>dolorum</a:t>
            </a:r>
            <a:r>
              <a:rPr lang="en-US"/>
              <a:t> </a:t>
            </a:r>
            <a:r>
              <a:rPr lang="en-US" err="1"/>
              <a:t>incia</a:t>
            </a:r>
            <a:r>
              <a:rPr lang="en-US"/>
              <a:t> sunt </a:t>
            </a:r>
            <a:r>
              <a:rPr lang="en-US" err="1"/>
              <a:t>esto</a:t>
            </a:r>
            <a:r>
              <a:rPr lang="en-US"/>
              <a:t> </a:t>
            </a:r>
            <a:r>
              <a:rPr lang="en-US" err="1"/>
              <a:t>omnisqu</a:t>
            </a:r>
            <a:r>
              <a:rPr lang="en-US"/>
              <a:t> </a:t>
            </a:r>
            <a:r>
              <a:rPr lang="en-US" err="1"/>
              <a:t>oditaquam</a:t>
            </a:r>
            <a:r>
              <a:rPr lang="en-US"/>
              <a:t> </a:t>
            </a:r>
            <a:r>
              <a:rPr lang="en-US" err="1"/>
              <a:t>ipit</a:t>
            </a:r>
            <a:r>
              <a:rPr lang="en-US"/>
              <a:t> la </a:t>
            </a:r>
            <a:r>
              <a:rPr lang="en-US" err="1"/>
              <a:t>dolores</a:t>
            </a:r>
            <a:br>
              <a:rPr lang="en-US"/>
            </a:br>
            <a:endParaRPr lang="en-US"/>
          </a:p>
          <a:p>
            <a:endParaRPr lang="en-US" sz="1400"/>
          </a:p>
          <a:p>
            <a:r>
              <a:rPr lang="en-US" sz="1400" b="1" err="1"/>
              <a:t>incia</a:t>
            </a:r>
            <a:r>
              <a:rPr lang="en-US" sz="1400" b="1"/>
              <a:t> sunt </a:t>
            </a:r>
            <a:r>
              <a:rPr lang="en-US" sz="1400" b="1" err="1"/>
              <a:t>esto</a:t>
            </a:r>
            <a:r>
              <a:rPr lang="en-US" sz="1400" b="1"/>
              <a:t> </a:t>
            </a:r>
            <a:r>
              <a:rPr lang="en-US" sz="1400" b="1" err="1"/>
              <a:t>omnisqu</a:t>
            </a:r>
            <a:r>
              <a:rPr lang="en-US" sz="1400" b="1"/>
              <a:t> </a:t>
            </a:r>
            <a:r>
              <a:rPr lang="en-US" sz="1400" b="1" err="1"/>
              <a:t>oditaquam</a:t>
            </a:r>
            <a:endParaRPr lang="en-US" sz="1400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D3E69-1130-D24A-AB3F-A818A92C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2B85-D39D-8549-BCAF-82C51C5D28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24DFA-3C31-1C41-99FB-0C3699B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56517-2D4F-5E43-9F40-194318FB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75BB-BD37-4949-9206-74EA5DF7F81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8C5D09-B3CD-4F4F-8C2F-212DE48DCE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829" y="520108"/>
            <a:ext cx="2002971" cy="11007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28B44E-D8AF-A74E-B26C-6F8EB039EB56}"/>
              </a:ext>
            </a:extLst>
          </p:cNvPr>
          <p:cNvSpPr/>
          <p:nvPr userDrawn="1"/>
        </p:nvSpPr>
        <p:spPr>
          <a:xfrm>
            <a:off x="7809470" y="1212244"/>
            <a:ext cx="3353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F5821F"/>
                </a:solidFill>
                <a:effectLst/>
                <a:latin typeface="Calibri" panose="020F0502020204030204" pitchFamily="34" charset="0"/>
              </a:rPr>
              <a:t>Brussels, 19-20th of November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124D3A-D5D3-FD46-9005-ABB81485098C}"/>
              </a:ext>
            </a:extLst>
          </p:cNvPr>
          <p:cNvSpPr/>
          <p:nvPr userDrawn="1"/>
        </p:nvSpPr>
        <p:spPr>
          <a:xfrm>
            <a:off x="7809470" y="841542"/>
            <a:ext cx="3353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Train-the-trainers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278C9C-6B33-D44B-89D2-C0A2CE7635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65632" y="3710540"/>
            <a:ext cx="3527788" cy="28486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C10212-85D5-434E-9A29-6908A995136D}"/>
              </a:ext>
            </a:extLst>
          </p:cNvPr>
          <p:cNvSpPr/>
          <p:nvPr userDrawn="1"/>
        </p:nvSpPr>
        <p:spPr>
          <a:xfrm>
            <a:off x="9893419" y="6502564"/>
            <a:ext cx="1269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bg2">
                    <a:lumMod val="75000"/>
                  </a:schemeClr>
                </a:solidFill>
              </a:rPr>
              <a:t>Train-the-trainers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AA9A20-0B55-9B41-8784-CACCAE1303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980210" y="2145221"/>
            <a:ext cx="95968" cy="38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520BB4-944B-0141-934B-4D844DC37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355436"/>
            <a:ext cx="11451612" cy="1440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B19536-343D-D24F-9CC7-747006AB9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885" y="1785512"/>
            <a:ext cx="11451612" cy="46801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0E21CA-05AC-484F-B0C5-E8C72616CF7C}"/>
              </a:ext>
            </a:extLst>
          </p:cNvPr>
          <p:cNvSpPr txBox="1"/>
          <p:nvPr userDrawn="1"/>
        </p:nvSpPr>
        <p:spPr>
          <a:xfrm>
            <a:off x="1255172" y="2107037"/>
            <a:ext cx="85560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Train-the-trainers title</a:t>
            </a:r>
            <a:endParaRPr lang="en-US" sz="3200"/>
          </a:p>
          <a:p>
            <a:endParaRPr lang="en-US" sz="1400"/>
          </a:p>
          <a:p>
            <a:r>
              <a:rPr lang="en-US" sz="1400" err="1"/>
              <a:t>Officiam</a:t>
            </a:r>
            <a:r>
              <a:rPr lang="en-US" sz="1400"/>
              <a:t>, </a:t>
            </a:r>
            <a:r>
              <a:rPr lang="en-US" sz="1400" err="1"/>
              <a:t>temoditat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</a:t>
            </a:r>
            <a:r>
              <a:rPr lang="en-US" sz="1400" err="1"/>
              <a:t>occupta</a:t>
            </a:r>
            <a:r>
              <a:rPr lang="en-US" sz="1400"/>
              <a:t> </a:t>
            </a:r>
            <a:r>
              <a:rPr lang="en-US" sz="1400" err="1"/>
              <a:t>il</a:t>
            </a:r>
            <a:r>
              <a:rPr lang="en-US" sz="1400"/>
              <a:t> </a:t>
            </a:r>
            <a:r>
              <a:rPr lang="en-US" sz="1400" err="1"/>
              <a:t>ipsae</a:t>
            </a:r>
            <a:r>
              <a:rPr lang="en-US" sz="1400"/>
              <a:t> </a:t>
            </a:r>
            <a:r>
              <a:rPr lang="en-US" sz="1400" err="1"/>
              <a:t>voluptae</a:t>
            </a:r>
            <a:r>
              <a:rPr lang="en-US" sz="1400"/>
              <a:t> pre et ex </a:t>
            </a:r>
            <a:r>
              <a:rPr lang="en-US" sz="1400" err="1"/>
              <a:t>explit</a:t>
            </a:r>
            <a:r>
              <a:rPr lang="en-US" sz="1400"/>
              <a:t>, </a:t>
            </a:r>
            <a:r>
              <a:rPr lang="en-US" sz="1400" err="1"/>
              <a:t>odipid</a:t>
            </a:r>
            <a:r>
              <a:rPr lang="en-US" sz="1400"/>
              <a:t> qui </a:t>
            </a:r>
            <a:r>
              <a:rPr lang="en-US" sz="1400" err="1"/>
              <a:t>quam</a:t>
            </a:r>
            <a:r>
              <a:rPr lang="en-US" sz="1400"/>
              <a:t> </a:t>
            </a:r>
            <a:r>
              <a:rPr lang="en-US" sz="1400" err="1"/>
              <a:t>sequi</a:t>
            </a:r>
            <a:r>
              <a:rPr lang="en-US" sz="1400"/>
              <a:t> as pa </a:t>
            </a:r>
            <a:r>
              <a:rPr lang="en-US" sz="1400" err="1"/>
              <a:t>nulpa</a:t>
            </a:r>
            <a:r>
              <a:rPr lang="en-US" sz="1400"/>
              <a:t> </a:t>
            </a:r>
            <a:r>
              <a:rPr lang="en-US" sz="1400" err="1"/>
              <a:t>venda</a:t>
            </a:r>
            <a:r>
              <a:rPr lang="en-US" sz="1400"/>
              <a:t> </a:t>
            </a:r>
            <a:r>
              <a:rPr lang="en-US" sz="1400" err="1"/>
              <a:t>dolorem</a:t>
            </a:r>
            <a:r>
              <a:rPr lang="en-US" sz="1400"/>
              <a:t> </a:t>
            </a:r>
            <a:r>
              <a:rPr lang="en-US" sz="1400" err="1"/>
              <a:t>oluptas</a:t>
            </a:r>
            <a:r>
              <a:rPr lang="en-US" sz="1400"/>
              <a:t> </a:t>
            </a:r>
            <a:r>
              <a:rPr lang="en-US" sz="1400" err="1"/>
              <a:t>itamus</a:t>
            </a:r>
            <a:r>
              <a:rPr lang="en-US" sz="1400"/>
              <a:t> </a:t>
            </a:r>
            <a:r>
              <a:rPr lang="en-US" sz="1400" err="1"/>
              <a:t>soluptur</a:t>
            </a:r>
            <a:r>
              <a:rPr lang="en-US" sz="1400"/>
              <a:t>?</a:t>
            </a:r>
          </a:p>
          <a:p>
            <a:r>
              <a:rPr lang="en-US" sz="1400" err="1"/>
              <a:t>Ovidisit</a:t>
            </a:r>
            <a:r>
              <a:rPr lang="en-US" sz="1400"/>
              <a:t> </a:t>
            </a:r>
            <a:r>
              <a:rPr lang="en-US" sz="1400" err="1"/>
              <a:t>officatus</a:t>
            </a:r>
            <a:r>
              <a:rPr lang="en-US" sz="1400"/>
              <a:t> in </a:t>
            </a:r>
            <a:r>
              <a:rPr lang="en-US" sz="1400" err="1"/>
              <a:t>rehentium</a:t>
            </a:r>
            <a:r>
              <a:rPr lang="en-US" sz="1400"/>
              <a:t> </a:t>
            </a:r>
            <a:r>
              <a:rPr lang="en-US" sz="1400" err="1"/>
              <a:t>lacea</a:t>
            </a:r>
            <a:r>
              <a:rPr lang="en-US" sz="1400"/>
              <a:t> </a:t>
            </a:r>
            <a:r>
              <a:rPr lang="en-US" sz="1400" err="1"/>
              <a:t>quidit</a:t>
            </a:r>
            <a:r>
              <a:rPr lang="en-US" sz="1400"/>
              <a:t> </a:t>
            </a:r>
            <a:r>
              <a:rPr lang="en-US" sz="1400" err="1"/>
              <a:t>volore</a:t>
            </a:r>
            <a:r>
              <a:rPr lang="en-US" sz="1400"/>
              <a:t> </a:t>
            </a:r>
            <a:r>
              <a:rPr lang="en-US" sz="1400" err="1"/>
              <a:t>nullatis</a:t>
            </a:r>
            <a:r>
              <a:rPr lang="en-US" sz="1400"/>
              <a:t> </a:t>
            </a:r>
            <a:r>
              <a:rPr lang="en-US" sz="1400" err="1"/>
              <a:t>ditatis</a:t>
            </a:r>
            <a:r>
              <a:rPr lang="en-US" sz="1400"/>
              <a:t> </a:t>
            </a:r>
            <a:r>
              <a:rPr lang="en-US" sz="1400" err="1"/>
              <a:t>dolorum</a:t>
            </a:r>
            <a:r>
              <a:rPr lang="en-US" sz="1400"/>
              <a:t> </a:t>
            </a:r>
            <a:r>
              <a:rPr lang="en-US" sz="1400" err="1"/>
              <a:t>incia</a:t>
            </a:r>
            <a:r>
              <a:rPr lang="en-US" sz="1400"/>
              <a:t> sunt </a:t>
            </a:r>
            <a:r>
              <a:rPr lang="en-US" sz="1400" err="1"/>
              <a:t>esto</a:t>
            </a:r>
            <a:r>
              <a:rPr lang="en-US" sz="1400"/>
              <a:t> </a:t>
            </a:r>
            <a:r>
              <a:rPr lang="en-US" sz="1400" err="1"/>
              <a:t>omnisqu</a:t>
            </a:r>
            <a:r>
              <a:rPr lang="en-US" sz="1400"/>
              <a:t> </a:t>
            </a:r>
            <a:r>
              <a:rPr lang="en-US" sz="1400" err="1"/>
              <a:t>oditaquam</a:t>
            </a:r>
            <a:r>
              <a:rPr lang="en-US" sz="1400"/>
              <a:t> </a:t>
            </a:r>
            <a:r>
              <a:rPr lang="en-US" sz="1400" err="1"/>
              <a:t>ipit</a:t>
            </a:r>
            <a:r>
              <a:rPr lang="en-US" sz="1400"/>
              <a:t> la </a:t>
            </a:r>
            <a:r>
              <a:rPr lang="en-US" sz="1400" err="1"/>
              <a:t>dolores</a:t>
            </a:r>
            <a:r>
              <a:rPr lang="en-US" sz="1400"/>
              <a:t> </a:t>
            </a:r>
            <a:r>
              <a:rPr lang="en-US" sz="1400" err="1"/>
              <a:t>dolorehent</a:t>
            </a:r>
            <a:r>
              <a:rPr lang="en-US" sz="1400"/>
              <a:t> </a:t>
            </a:r>
            <a:r>
              <a:rPr lang="en-US" sz="1400" err="1"/>
              <a:t>ullit</a:t>
            </a:r>
            <a:r>
              <a:rPr lang="en-US" sz="1400"/>
              <a:t> </a:t>
            </a:r>
            <a:r>
              <a:rPr lang="en-US" sz="1400" err="1"/>
              <a:t>inumeni</a:t>
            </a:r>
            <a:r>
              <a:rPr lang="en-US" sz="1400"/>
              <a:t> </a:t>
            </a:r>
            <a:r>
              <a:rPr lang="en-US" sz="1400" err="1"/>
              <a:t>menditas</a:t>
            </a:r>
            <a:r>
              <a:rPr lang="en-US" sz="1400"/>
              <a:t> et</a:t>
            </a:r>
            <a:br>
              <a:rPr lang="en-US" sz="1400"/>
            </a:br>
            <a:endParaRPr lang="en-US" sz="1400"/>
          </a:p>
          <a:p>
            <a:r>
              <a:rPr lang="en-US" sz="1400"/>
              <a:t>•   </a:t>
            </a:r>
            <a:r>
              <a:rPr lang="en-US" sz="1400" err="1"/>
              <a:t>Acea</a:t>
            </a:r>
            <a:r>
              <a:rPr lang="en-US" sz="1400"/>
              <a:t> </a:t>
            </a:r>
            <a:r>
              <a:rPr lang="en-US" sz="1400" err="1"/>
              <a:t>quidit</a:t>
            </a:r>
            <a:r>
              <a:rPr lang="en-US" sz="1400"/>
              <a:t> </a:t>
            </a:r>
            <a:r>
              <a:rPr lang="en-US" sz="1400" err="1"/>
              <a:t>volore</a:t>
            </a:r>
            <a:r>
              <a:rPr lang="en-US" sz="1400"/>
              <a:t> </a:t>
            </a:r>
            <a:r>
              <a:rPr lang="en-US" sz="1400" err="1"/>
              <a:t>nullatis</a:t>
            </a:r>
            <a:r>
              <a:rPr lang="en-US" sz="1400"/>
              <a:t> </a:t>
            </a:r>
            <a:r>
              <a:rPr lang="en-US" sz="1400" err="1"/>
              <a:t>ditatis</a:t>
            </a:r>
            <a:r>
              <a:rPr lang="en-US" sz="1400"/>
              <a:t> </a:t>
            </a:r>
            <a:r>
              <a:rPr lang="en-US" sz="1400" err="1"/>
              <a:t>dolorum</a:t>
            </a:r>
            <a:r>
              <a:rPr lang="en-US" sz="1400"/>
              <a:t> </a:t>
            </a:r>
            <a:r>
              <a:rPr lang="en-US" sz="1400" err="1"/>
              <a:t>incia</a:t>
            </a:r>
            <a:r>
              <a:rPr lang="en-US" sz="1400"/>
              <a:t> sunt </a:t>
            </a:r>
            <a:r>
              <a:rPr lang="en-US" sz="1400" err="1"/>
              <a:t>esto</a:t>
            </a:r>
            <a:r>
              <a:rPr lang="en-US" sz="1400"/>
              <a:t> </a:t>
            </a:r>
          </a:p>
          <a:p>
            <a:r>
              <a:rPr lang="en-US" sz="1400"/>
              <a:t>•   </a:t>
            </a:r>
            <a:r>
              <a:rPr lang="en-US" sz="1400" err="1"/>
              <a:t>Quidit</a:t>
            </a:r>
            <a:r>
              <a:rPr lang="en-US" sz="1400"/>
              <a:t> </a:t>
            </a:r>
            <a:r>
              <a:rPr lang="en-US" sz="1400" err="1"/>
              <a:t>volore</a:t>
            </a:r>
            <a:r>
              <a:rPr lang="en-US" sz="1400"/>
              <a:t> </a:t>
            </a:r>
            <a:r>
              <a:rPr lang="en-US" sz="1400" err="1"/>
              <a:t>nullatis</a:t>
            </a:r>
            <a:r>
              <a:rPr lang="en-US" sz="1400"/>
              <a:t> </a:t>
            </a:r>
            <a:r>
              <a:rPr lang="en-US" sz="1400" err="1"/>
              <a:t>ditatis</a:t>
            </a:r>
            <a:r>
              <a:rPr lang="en-US" sz="1400"/>
              <a:t> </a:t>
            </a:r>
            <a:r>
              <a:rPr lang="en-US" sz="1400" err="1"/>
              <a:t>dolorum</a:t>
            </a:r>
            <a:r>
              <a:rPr lang="en-US" sz="1400"/>
              <a:t> </a:t>
            </a:r>
            <a:r>
              <a:rPr lang="en-US" sz="1400" err="1"/>
              <a:t>incia</a:t>
            </a:r>
            <a:r>
              <a:rPr lang="en-US" sz="1400"/>
              <a:t> sunt </a:t>
            </a:r>
            <a:r>
              <a:rPr lang="en-US" sz="1400" err="1"/>
              <a:t>esto</a:t>
            </a:r>
            <a:endParaRPr lang="en-US" sz="1400"/>
          </a:p>
          <a:p>
            <a:r>
              <a:rPr lang="en-US" sz="1400"/>
              <a:t>•   </a:t>
            </a:r>
            <a:r>
              <a:rPr lang="en-US" sz="1400" err="1"/>
              <a:t>Officiam</a:t>
            </a:r>
            <a:r>
              <a:rPr lang="en-US" sz="1400"/>
              <a:t>, </a:t>
            </a:r>
            <a:r>
              <a:rPr lang="en-US" sz="1400" err="1"/>
              <a:t>temoditat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</a:t>
            </a:r>
            <a:r>
              <a:rPr lang="en-US" sz="1400" err="1"/>
              <a:t>occupta</a:t>
            </a:r>
            <a:r>
              <a:rPr lang="en-US" sz="1400"/>
              <a:t> </a:t>
            </a:r>
            <a:r>
              <a:rPr lang="en-US" sz="1400" err="1"/>
              <a:t>il</a:t>
            </a:r>
            <a:r>
              <a:rPr lang="en-US" sz="1400"/>
              <a:t> </a:t>
            </a:r>
            <a:r>
              <a:rPr lang="en-US" sz="1400" err="1"/>
              <a:t>ipsae</a:t>
            </a:r>
            <a:r>
              <a:rPr lang="en-US" sz="1400"/>
              <a:t> </a:t>
            </a:r>
            <a:r>
              <a:rPr lang="en-US" sz="1400" err="1"/>
              <a:t>voluptae</a:t>
            </a:r>
            <a:r>
              <a:rPr lang="en-US" sz="1400"/>
              <a:t> pre et ex </a:t>
            </a:r>
            <a:r>
              <a:rPr lang="en-US" sz="1400" err="1"/>
              <a:t>explit</a:t>
            </a:r>
            <a:r>
              <a:rPr lang="en-US" sz="1400"/>
              <a:t>, </a:t>
            </a:r>
            <a:r>
              <a:rPr lang="en-US" sz="1400" err="1"/>
              <a:t>odipid</a:t>
            </a:r>
            <a:r>
              <a:rPr lang="en-US" sz="1400"/>
              <a:t> qui </a:t>
            </a:r>
            <a:r>
              <a:rPr lang="en-US" sz="1400" err="1"/>
              <a:t>quam</a:t>
            </a:r>
            <a:r>
              <a:rPr lang="en-US" sz="1400"/>
              <a:t> s</a:t>
            </a:r>
          </a:p>
          <a:p>
            <a:r>
              <a:rPr lang="en-US" sz="1400"/>
              <a:t>•   </a:t>
            </a:r>
            <a:r>
              <a:rPr lang="en-US" sz="1400" err="1"/>
              <a:t>Volore</a:t>
            </a:r>
            <a:r>
              <a:rPr lang="en-US" sz="1400"/>
              <a:t> </a:t>
            </a:r>
            <a:r>
              <a:rPr lang="en-US" sz="1400" err="1"/>
              <a:t>nullatis</a:t>
            </a:r>
            <a:r>
              <a:rPr lang="en-US" sz="1400"/>
              <a:t> </a:t>
            </a:r>
            <a:r>
              <a:rPr lang="en-US" sz="1400" err="1"/>
              <a:t>ditatis</a:t>
            </a:r>
            <a:r>
              <a:rPr lang="en-US" sz="1400"/>
              <a:t> </a:t>
            </a:r>
            <a:r>
              <a:rPr lang="en-US" sz="1400" err="1"/>
              <a:t>dolorum</a:t>
            </a:r>
            <a:r>
              <a:rPr lang="en-US" sz="1400"/>
              <a:t> </a:t>
            </a:r>
            <a:r>
              <a:rPr lang="en-US" sz="1400" err="1"/>
              <a:t>incia</a:t>
            </a:r>
            <a:r>
              <a:rPr lang="en-US" sz="1400"/>
              <a:t> sunt </a:t>
            </a:r>
            <a:r>
              <a:rPr lang="en-US" sz="1400" err="1"/>
              <a:t>esto</a:t>
            </a:r>
            <a:r>
              <a:rPr lang="en-US" sz="1400"/>
              <a:t> </a:t>
            </a:r>
            <a:r>
              <a:rPr lang="en-US" sz="1400" err="1"/>
              <a:t>omnisqu</a:t>
            </a:r>
            <a:r>
              <a:rPr lang="en-US" sz="1400"/>
              <a:t> </a:t>
            </a:r>
            <a:r>
              <a:rPr lang="en-US" sz="1400" err="1"/>
              <a:t>oditaquam</a:t>
            </a:r>
            <a:r>
              <a:rPr lang="en-US" sz="1400"/>
              <a:t> </a:t>
            </a:r>
            <a:r>
              <a:rPr lang="en-US" sz="1400" err="1"/>
              <a:t>ipit</a:t>
            </a:r>
            <a:r>
              <a:rPr lang="en-US" sz="1400"/>
              <a:t> la </a:t>
            </a:r>
            <a:r>
              <a:rPr lang="en-US" sz="1400" err="1"/>
              <a:t>dolores</a:t>
            </a:r>
            <a:r>
              <a:rPr lang="en-US" sz="1400"/>
              <a:t> </a:t>
            </a:r>
            <a:r>
              <a:rPr lang="en-US" sz="1400" err="1"/>
              <a:t>dolorehent</a:t>
            </a:r>
            <a:r>
              <a:rPr lang="en-US" sz="1400"/>
              <a:t> </a:t>
            </a:r>
            <a:r>
              <a:rPr lang="en-US" sz="1400" err="1"/>
              <a:t>ullit</a:t>
            </a:r>
            <a:r>
              <a:rPr lang="en-US" sz="1400"/>
              <a:t> </a:t>
            </a:r>
            <a:r>
              <a:rPr lang="en-US" sz="1400" err="1"/>
              <a:t>inumeni</a:t>
            </a:r>
            <a:br>
              <a:rPr lang="en-US" sz="1400"/>
            </a:br>
            <a:endParaRPr lang="en-US" sz="1400"/>
          </a:p>
          <a:p>
            <a:r>
              <a:rPr lang="en-US" sz="1400" err="1"/>
              <a:t>Ovidisit</a:t>
            </a:r>
            <a:r>
              <a:rPr lang="en-US" sz="1400"/>
              <a:t> </a:t>
            </a:r>
            <a:r>
              <a:rPr lang="en-US" sz="1400" err="1"/>
              <a:t>officatus</a:t>
            </a:r>
            <a:r>
              <a:rPr lang="en-US" sz="1400"/>
              <a:t> in </a:t>
            </a:r>
            <a:r>
              <a:rPr lang="en-US" sz="1400" err="1"/>
              <a:t>rehentium</a:t>
            </a:r>
            <a:r>
              <a:rPr lang="en-US" sz="1400"/>
              <a:t> </a:t>
            </a:r>
            <a:r>
              <a:rPr lang="en-US" sz="1400" err="1"/>
              <a:t>lacea</a:t>
            </a:r>
            <a:r>
              <a:rPr lang="en-US" sz="1400"/>
              <a:t> </a:t>
            </a:r>
            <a:r>
              <a:rPr lang="en-US" sz="1400" err="1"/>
              <a:t>quidit</a:t>
            </a:r>
            <a:r>
              <a:rPr lang="en-US" sz="1400"/>
              <a:t> </a:t>
            </a:r>
            <a:r>
              <a:rPr lang="en-US" sz="1400" err="1"/>
              <a:t>volore</a:t>
            </a:r>
            <a:r>
              <a:rPr lang="en-US" sz="1400"/>
              <a:t> </a:t>
            </a:r>
            <a:r>
              <a:rPr lang="en-US" sz="1400" err="1"/>
              <a:t>nullatis</a:t>
            </a:r>
            <a:r>
              <a:rPr lang="en-US" sz="1400"/>
              <a:t> </a:t>
            </a:r>
            <a:r>
              <a:rPr lang="en-US" sz="1400" err="1"/>
              <a:t>ditatis</a:t>
            </a:r>
            <a:r>
              <a:rPr lang="en-US" sz="1400"/>
              <a:t> </a:t>
            </a:r>
            <a:r>
              <a:rPr lang="en-US" sz="1400" err="1"/>
              <a:t>dolorum</a:t>
            </a:r>
            <a:r>
              <a:rPr lang="en-US" sz="1400"/>
              <a:t> </a:t>
            </a:r>
            <a:r>
              <a:rPr lang="en-US" sz="1400" err="1"/>
              <a:t>incia</a:t>
            </a:r>
            <a:r>
              <a:rPr lang="en-US" sz="1400"/>
              <a:t> sunt </a:t>
            </a:r>
            <a:r>
              <a:rPr lang="en-US" sz="1400" err="1"/>
              <a:t>esto</a:t>
            </a:r>
            <a:r>
              <a:rPr lang="en-US" sz="1400"/>
              <a:t> </a:t>
            </a:r>
            <a:r>
              <a:rPr lang="en-US" sz="1400" err="1"/>
              <a:t>omnisqu</a:t>
            </a:r>
            <a:r>
              <a:rPr lang="en-US" sz="1400"/>
              <a:t> </a:t>
            </a:r>
          </a:p>
          <a:p>
            <a:r>
              <a:rPr lang="en-US" sz="1400" err="1"/>
              <a:t>dolorehent</a:t>
            </a:r>
            <a:r>
              <a:rPr lang="en-US" sz="1400"/>
              <a:t> </a:t>
            </a:r>
            <a:r>
              <a:rPr lang="en-US" sz="1400" err="1"/>
              <a:t>ullit</a:t>
            </a:r>
            <a:r>
              <a:rPr lang="en-US" sz="1400"/>
              <a:t> </a:t>
            </a:r>
            <a:r>
              <a:rPr lang="en-US" sz="1400" err="1"/>
              <a:t>inumeni</a:t>
            </a:r>
            <a:r>
              <a:rPr lang="en-US" sz="1400"/>
              <a:t> </a:t>
            </a:r>
            <a:r>
              <a:rPr lang="en-US" sz="1400" err="1"/>
              <a:t>menditas</a:t>
            </a:r>
            <a:endParaRPr lang="en-US" sz="1400"/>
          </a:p>
          <a:p>
            <a:endParaRPr lang="en-US" sz="1400"/>
          </a:p>
          <a:p>
            <a:r>
              <a:rPr lang="en-US" sz="1400" b="1" err="1"/>
              <a:t>incia</a:t>
            </a:r>
            <a:r>
              <a:rPr lang="en-US" sz="1400" b="1"/>
              <a:t> sunt </a:t>
            </a:r>
            <a:r>
              <a:rPr lang="en-US" sz="1400" b="1" err="1"/>
              <a:t>esto</a:t>
            </a:r>
            <a:r>
              <a:rPr lang="en-US" sz="1400" b="1"/>
              <a:t> </a:t>
            </a:r>
            <a:r>
              <a:rPr lang="en-US" sz="1400" b="1" err="1"/>
              <a:t>omnisqu</a:t>
            </a:r>
            <a:r>
              <a:rPr lang="en-US" sz="1400" b="1"/>
              <a:t> </a:t>
            </a:r>
            <a:r>
              <a:rPr lang="en-US" sz="1400" b="1" err="1"/>
              <a:t>oditaquam</a:t>
            </a:r>
            <a:endParaRPr lang="en-US" sz="1400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87367-6790-7F48-849F-E395642E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2B85-D39D-8549-BCAF-82C51C5D28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A8236-F170-7C47-A9C6-1203BE5E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FA57C-4CA5-7A45-A171-3CBE38B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75BB-BD37-4949-9206-74EA5DF7F8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874634FD-CAA2-DE4D-82C7-E24C30FFEC63}"/>
              </a:ext>
            </a:extLst>
          </p:cNvPr>
          <p:cNvSpPr txBox="1">
            <a:spLocks/>
          </p:cNvSpPr>
          <p:nvPr userDrawn="1"/>
        </p:nvSpPr>
        <p:spPr>
          <a:xfrm>
            <a:off x="11049416" y="6405778"/>
            <a:ext cx="868680" cy="4522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A75BB-BD37-4949-9206-74EA5DF7F8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32A768-6C41-D24F-A646-502BBC53DE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829" y="520108"/>
            <a:ext cx="2002971" cy="11007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67621A-07FF-9846-A4E3-653014E549CA}"/>
              </a:ext>
            </a:extLst>
          </p:cNvPr>
          <p:cNvSpPr/>
          <p:nvPr userDrawn="1"/>
        </p:nvSpPr>
        <p:spPr>
          <a:xfrm>
            <a:off x="7809470" y="1212244"/>
            <a:ext cx="3353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F5821F"/>
                </a:solidFill>
                <a:effectLst/>
                <a:latin typeface="Calibri" panose="020F0502020204030204" pitchFamily="34" charset="0"/>
              </a:rPr>
              <a:t>Brussels, 19-20th of November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09F033-75C3-5D48-809F-52AAC4EE972A}"/>
              </a:ext>
            </a:extLst>
          </p:cNvPr>
          <p:cNvSpPr/>
          <p:nvPr userDrawn="1"/>
        </p:nvSpPr>
        <p:spPr>
          <a:xfrm>
            <a:off x="7809470" y="841542"/>
            <a:ext cx="3353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Train-the-trainers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120395-7EEC-D64D-8435-5C58872B35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36482" y="4593658"/>
            <a:ext cx="2374900" cy="191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0E1FE9-3053-EF4D-AECC-578CAFC8FC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0980" y="6130662"/>
            <a:ext cx="5049077" cy="6980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83FF101-B80E-FD44-A31C-586092A7ED2D}"/>
              </a:ext>
            </a:extLst>
          </p:cNvPr>
          <p:cNvSpPr/>
          <p:nvPr userDrawn="1"/>
        </p:nvSpPr>
        <p:spPr>
          <a:xfrm>
            <a:off x="9893419" y="6445683"/>
            <a:ext cx="1269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chemeClr val="bg2">
                    <a:lumMod val="75000"/>
                  </a:schemeClr>
                </a:solidFill>
              </a:rPr>
              <a:t>Train-the-trainers</a:t>
            </a:r>
          </a:p>
        </p:txBody>
      </p:sp>
    </p:spTree>
    <p:extLst>
      <p:ext uri="{BB962C8B-B14F-4D97-AF65-F5344CB8AC3E}">
        <p14:creationId xmlns:p14="http://schemas.microsoft.com/office/powerpoint/2010/main" val="16259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4E80B7-EBE6-0C4A-8BB0-FC7EF7F1C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355436"/>
            <a:ext cx="11451612" cy="1440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C4D06-C175-9E43-858F-315CAF178B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885" y="1785512"/>
            <a:ext cx="11451612" cy="46801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DEEB1E-DE60-A545-878F-4DA31E4CB8A6}"/>
              </a:ext>
            </a:extLst>
          </p:cNvPr>
          <p:cNvSpPr txBox="1"/>
          <p:nvPr userDrawn="1"/>
        </p:nvSpPr>
        <p:spPr>
          <a:xfrm>
            <a:off x="1255172" y="2107037"/>
            <a:ext cx="48408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Title-the-trainers</a:t>
            </a:r>
          </a:p>
          <a:p>
            <a:endParaRPr lang="en-US" sz="1400"/>
          </a:p>
          <a:p>
            <a:r>
              <a:rPr lang="en-US" sz="1400" err="1"/>
              <a:t>Officiam</a:t>
            </a:r>
            <a:r>
              <a:rPr lang="en-US" sz="1400"/>
              <a:t>, </a:t>
            </a:r>
            <a:r>
              <a:rPr lang="en-US" sz="1400" err="1"/>
              <a:t>temoditat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</a:t>
            </a:r>
            <a:r>
              <a:rPr lang="en-US" sz="1400" err="1"/>
              <a:t>occupta</a:t>
            </a:r>
            <a:r>
              <a:rPr lang="en-US" sz="1400"/>
              <a:t> </a:t>
            </a:r>
            <a:r>
              <a:rPr lang="en-US" sz="1400" err="1"/>
              <a:t>il</a:t>
            </a:r>
            <a:r>
              <a:rPr lang="en-US" sz="1400"/>
              <a:t> </a:t>
            </a:r>
            <a:r>
              <a:rPr lang="en-US" sz="1400" err="1"/>
              <a:t>ipsae</a:t>
            </a:r>
            <a:r>
              <a:rPr lang="en-US" sz="1400"/>
              <a:t> </a:t>
            </a:r>
            <a:r>
              <a:rPr lang="en-US" sz="1400" err="1"/>
              <a:t>voluptae</a:t>
            </a:r>
            <a:r>
              <a:rPr lang="en-US" sz="1400"/>
              <a:t> pre et ex </a:t>
            </a:r>
            <a:r>
              <a:rPr lang="en-US" sz="1400" err="1"/>
              <a:t>explit</a:t>
            </a:r>
            <a:r>
              <a:rPr lang="en-US" sz="1400"/>
              <a:t>, </a:t>
            </a:r>
            <a:r>
              <a:rPr lang="en-US" sz="1400" err="1"/>
              <a:t>odipid</a:t>
            </a:r>
            <a:r>
              <a:rPr lang="en-US" sz="1400"/>
              <a:t> qui </a:t>
            </a:r>
            <a:r>
              <a:rPr lang="en-US" sz="1400" err="1"/>
              <a:t>quam</a:t>
            </a:r>
            <a:r>
              <a:rPr lang="en-US" sz="1400"/>
              <a:t> </a:t>
            </a:r>
            <a:r>
              <a:rPr lang="en-US" sz="1400" err="1"/>
              <a:t>sequi</a:t>
            </a:r>
            <a:r>
              <a:rPr lang="en-US" sz="1400"/>
              <a:t> as pa </a:t>
            </a:r>
            <a:r>
              <a:rPr lang="en-US" sz="1400" err="1"/>
              <a:t>nulpa</a:t>
            </a:r>
            <a:r>
              <a:rPr lang="en-US" sz="1400"/>
              <a:t> </a:t>
            </a:r>
            <a:r>
              <a:rPr lang="en-US" sz="1400" err="1"/>
              <a:t>venda</a:t>
            </a:r>
            <a:r>
              <a:rPr lang="en-US" sz="1400"/>
              <a:t> </a:t>
            </a:r>
            <a:r>
              <a:rPr lang="en-US" sz="1400" err="1"/>
              <a:t>dolorem</a:t>
            </a:r>
            <a:r>
              <a:rPr lang="en-US" sz="1400"/>
              <a:t> </a:t>
            </a:r>
            <a:r>
              <a:rPr lang="en-US" sz="1400" err="1"/>
              <a:t>oluptas</a:t>
            </a:r>
            <a:r>
              <a:rPr lang="en-US" sz="1400"/>
              <a:t> </a:t>
            </a:r>
            <a:r>
              <a:rPr lang="en-US" sz="1400" err="1"/>
              <a:t>itamus</a:t>
            </a:r>
            <a:r>
              <a:rPr lang="en-US" sz="1400"/>
              <a:t> </a:t>
            </a:r>
            <a:r>
              <a:rPr lang="en-US" sz="1400" err="1"/>
              <a:t>soluptur</a:t>
            </a:r>
            <a:r>
              <a:rPr lang="en-US" sz="1400"/>
              <a:t>?</a:t>
            </a:r>
          </a:p>
          <a:p>
            <a:endParaRPr lang="en-US" sz="1400"/>
          </a:p>
          <a:p>
            <a:r>
              <a:rPr lang="en-US" sz="1400" err="1"/>
              <a:t>Ovidisit</a:t>
            </a:r>
            <a:r>
              <a:rPr lang="en-US" sz="1400"/>
              <a:t> </a:t>
            </a:r>
            <a:r>
              <a:rPr lang="en-US" sz="1400" err="1"/>
              <a:t>officatus</a:t>
            </a:r>
            <a:r>
              <a:rPr lang="en-US" sz="1400"/>
              <a:t> in </a:t>
            </a:r>
            <a:r>
              <a:rPr lang="en-US" sz="1400" err="1"/>
              <a:t>rehentium</a:t>
            </a:r>
            <a:r>
              <a:rPr lang="en-US" sz="1400"/>
              <a:t> </a:t>
            </a:r>
            <a:r>
              <a:rPr lang="en-US" sz="1400" err="1"/>
              <a:t>lacea</a:t>
            </a:r>
            <a:r>
              <a:rPr lang="en-US" sz="1400"/>
              <a:t> </a:t>
            </a:r>
            <a:r>
              <a:rPr lang="en-US" sz="1400" err="1"/>
              <a:t>quidit</a:t>
            </a:r>
            <a:r>
              <a:rPr lang="en-US" sz="1400"/>
              <a:t> </a:t>
            </a:r>
            <a:r>
              <a:rPr lang="en-US" sz="1400" err="1"/>
              <a:t>volore</a:t>
            </a:r>
            <a:r>
              <a:rPr lang="en-US" sz="1400"/>
              <a:t> </a:t>
            </a:r>
            <a:r>
              <a:rPr lang="en-US" sz="1400" err="1"/>
              <a:t>nullatis</a:t>
            </a:r>
            <a:r>
              <a:rPr lang="en-US" sz="1400"/>
              <a:t> </a:t>
            </a:r>
            <a:r>
              <a:rPr lang="en-US" sz="1400" err="1"/>
              <a:t>ditatis</a:t>
            </a:r>
            <a:r>
              <a:rPr lang="en-US" sz="1400"/>
              <a:t> </a:t>
            </a:r>
            <a:r>
              <a:rPr lang="en-US" sz="1400" err="1"/>
              <a:t>dolorum</a:t>
            </a:r>
            <a:r>
              <a:rPr lang="en-US" sz="1400"/>
              <a:t> </a:t>
            </a:r>
            <a:r>
              <a:rPr lang="en-US" sz="1400" err="1"/>
              <a:t>incia</a:t>
            </a:r>
            <a:r>
              <a:rPr lang="en-US" sz="1400"/>
              <a:t> sunt </a:t>
            </a:r>
            <a:r>
              <a:rPr lang="en-US" sz="1400" err="1"/>
              <a:t>esto</a:t>
            </a:r>
            <a:r>
              <a:rPr lang="en-US" sz="1400"/>
              <a:t> </a:t>
            </a:r>
            <a:r>
              <a:rPr lang="en-US" sz="1400" err="1"/>
              <a:t>omnisqu</a:t>
            </a:r>
            <a:r>
              <a:rPr lang="en-US" sz="1400"/>
              <a:t> </a:t>
            </a:r>
            <a:r>
              <a:rPr lang="en-US" sz="1400" err="1"/>
              <a:t>oditaquam</a:t>
            </a:r>
            <a:r>
              <a:rPr lang="en-US" sz="1400"/>
              <a:t> </a:t>
            </a:r>
            <a:r>
              <a:rPr lang="en-US" sz="1400" err="1"/>
              <a:t>ipit</a:t>
            </a:r>
            <a:r>
              <a:rPr lang="en-US" sz="1400"/>
              <a:t> la </a:t>
            </a:r>
            <a:r>
              <a:rPr lang="en-US" sz="1400" err="1"/>
              <a:t>dolores</a:t>
            </a:r>
            <a:r>
              <a:rPr lang="en-US" sz="1400"/>
              <a:t> </a:t>
            </a:r>
            <a:r>
              <a:rPr lang="en-US" sz="1400" err="1"/>
              <a:t>dolorehent</a:t>
            </a:r>
            <a:r>
              <a:rPr lang="en-US" sz="1400"/>
              <a:t> </a:t>
            </a:r>
            <a:r>
              <a:rPr lang="en-US" sz="1400" err="1"/>
              <a:t>ullit</a:t>
            </a:r>
            <a:r>
              <a:rPr lang="en-US" sz="1400"/>
              <a:t> </a:t>
            </a:r>
            <a:r>
              <a:rPr lang="en-US" sz="1400" err="1"/>
              <a:t>inumeni</a:t>
            </a:r>
            <a:r>
              <a:rPr lang="en-US" sz="1400"/>
              <a:t> </a:t>
            </a:r>
            <a:r>
              <a:rPr lang="en-US" sz="1400" err="1"/>
              <a:t>menditas</a:t>
            </a:r>
            <a:r>
              <a:rPr lang="en-US" sz="1400"/>
              <a:t> et</a:t>
            </a:r>
            <a:br>
              <a:rPr lang="en-US" sz="1400"/>
            </a:br>
            <a:endParaRPr lang="en-US" sz="1400"/>
          </a:p>
          <a:p>
            <a:endParaRPr lang="en-US" sz="1400"/>
          </a:p>
          <a:p>
            <a:r>
              <a:rPr lang="en-US" sz="1400" b="1" err="1"/>
              <a:t>incia</a:t>
            </a:r>
            <a:r>
              <a:rPr lang="en-US" sz="1400" b="1"/>
              <a:t> sunt </a:t>
            </a:r>
            <a:r>
              <a:rPr lang="en-US" sz="1400" b="1" err="1"/>
              <a:t>esto</a:t>
            </a:r>
            <a:r>
              <a:rPr lang="en-US" sz="1400" b="1"/>
              <a:t> </a:t>
            </a:r>
            <a:r>
              <a:rPr lang="en-US" sz="1400" b="1" err="1"/>
              <a:t>omnisqu</a:t>
            </a:r>
            <a:r>
              <a:rPr lang="en-US" sz="1400" b="1"/>
              <a:t> </a:t>
            </a:r>
            <a:r>
              <a:rPr lang="en-US" sz="1400" b="1" err="1"/>
              <a:t>oditaquam</a:t>
            </a:r>
            <a:endParaRPr lang="en-US" sz="1400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FF29B-0732-724F-921B-E3B764F3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2B85-D39D-8549-BCAF-82C51C5D28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44F9D-084A-8D46-8E1E-617D2FC0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64DC5-47BB-314B-9F54-98B7960C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9341" y="6439322"/>
            <a:ext cx="2743200" cy="365125"/>
          </a:xfrm>
        </p:spPr>
        <p:txBody>
          <a:bodyPr/>
          <a:lstStyle/>
          <a:p>
            <a:fld id="{FD6A75BB-BD37-4949-9206-74EA5DF7F8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B91828A7-F17A-7749-9A46-223E576A9D00}"/>
              </a:ext>
            </a:extLst>
          </p:cNvPr>
          <p:cNvSpPr txBox="1">
            <a:spLocks/>
          </p:cNvSpPr>
          <p:nvPr userDrawn="1"/>
        </p:nvSpPr>
        <p:spPr>
          <a:xfrm>
            <a:off x="7310119" y="6465676"/>
            <a:ext cx="3980073" cy="296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2">
                    <a:lumMod val="75000"/>
                  </a:schemeClr>
                </a:solidFill>
              </a:rPr>
              <a:t>Train-the-trainers</a:t>
            </a:r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A9C7F2B0-F5E7-184F-9A5D-62E4E8B0DE1B}"/>
              </a:ext>
            </a:extLst>
          </p:cNvPr>
          <p:cNvSpPr txBox="1">
            <a:spLocks/>
          </p:cNvSpPr>
          <p:nvPr userDrawn="1"/>
        </p:nvSpPr>
        <p:spPr>
          <a:xfrm>
            <a:off x="11049416" y="6405778"/>
            <a:ext cx="868680" cy="4522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A75BB-BD37-4949-9206-74EA5DF7F81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2EDB56-28FC-F045-BDFC-560206D6BD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829" y="520108"/>
            <a:ext cx="2002971" cy="11007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EFB483-2A92-FF44-8431-AD939A594D83}"/>
              </a:ext>
            </a:extLst>
          </p:cNvPr>
          <p:cNvSpPr/>
          <p:nvPr userDrawn="1"/>
        </p:nvSpPr>
        <p:spPr>
          <a:xfrm>
            <a:off x="7809470" y="1212244"/>
            <a:ext cx="3353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F5821F"/>
                </a:solidFill>
                <a:effectLst/>
                <a:latin typeface="Calibri" panose="020F0502020204030204" pitchFamily="34" charset="0"/>
              </a:rPr>
              <a:t>Brussels, 19-20th of November 2019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6394CD-82C9-7344-BB45-969E5E2F3CE3}"/>
              </a:ext>
            </a:extLst>
          </p:cNvPr>
          <p:cNvSpPr/>
          <p:nvPr userDrawn="1"/>
        </p:nvSpPr>
        <p:spPr>
          <a:xfrm>
            <a:off x="7809470" y="841542"/>
            <a:ext cx="3353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Train-the-trainers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59FD0D-28AA-DE44-AB46-0CDC49F6AC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879705" y="2195122"/>
            <a:ext cx="53524" cy="3871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56BAC0-F49B-CD41-AF04-BF136296E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-6038"/>
          <a:stretch/>
        </p:blipFill>
        <p:spPr>
          <a:xfrm>
            <a:off x="6775939" y="2195122"/>
            <a:ext cx="4273478" cy="4105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92A73E-E3EA-7349-8C5B-48A1A2BDB5C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07398" y="4582142"/>
            <a:ext cx="23749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A82B6A-E98B-6747-9778-B12085396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355436"/>
            <a:ext cx="11451612" cy="1440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499058-7EEA-4944-B23B-F2F595E0F0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194" y="1822399"/>
            <a:ext cx="11451612" cy="46801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99599B-48E7-8F4F-A394-892D3241C76E}"/>
              </a:ext>
            </a:extLst>
          </p:cNvPr>
          <p:cNvSpPr txBox="1"/>
          <p:nvPr userDrawn="1"/>
        </p:nvSpPr>
        <p:spPr>
          <a:xfrm>
            <a:off x="1255172" y="2107037"/>
            <a:ext cx="48408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Data in graphics</a:t>
            </a:r>
          </a:p>
          <a:p>
            <a:endParaRPr lang="en-US" sz="1400"/>
          </a:p>
          <a:p>
            <a:r>
              <a:rPr lang="en-US" sz="1400" err="1"/>
              <a:t>Officiam</a:t>
            </a:r>
            <a:r>
              <a:rPr lang="en-US" sz="1400"/>
              <a:t>, </a:t>
            </a:r>
            <a:r>
              <a:rPr lang="en-US" sz="1400" err="1"/>
              <a:t>temoditat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</a:t>
            </a:r>
            <a:r>
              <a:rPr lang="en-US" sz="1400" err="1"/>
              <a:t>occupta</a:t>
            </a:r>
            <a:r>
              <a:rPr lang="en-US" sz="1400"/>
              <a:t> </a:t>
            </a:r>
            <a:r>
              <a:rPr lang="en-US" sz="1400" err="1"/>
              <a:t>il</a:t>
            </a:r>
            <a:r>
              <a:rPr lang="en-US" sz="1400"/>
              <a:t> </a:t>
            </a:r>
            <a:r>
              <a:rPr lang="en-US" sz="1400" err="1"/>
              <a:t>ipsae</a:t>
            </a:r>
            <a:r>
              <a:rPr lang="en-US" sz="1400"/>
              <a:t> </a:t>
            </a:r>
            <a:r>
              <a:rPr lang="en-US" sz="1400" err="1"/>
              <a:t>voluptae</a:t>
            </a:r>
            <a:r>
              <a:rPr lang="en-US" sz="1400"/>
              <a:t> pre et ex </a:t>
            </a:r>
            <a:r>
              <a:rPr lang="en-US" sz="1400" err="1"/>
              <a:t>explit</a:t>
            </a:r>
            <a:r>
              <a:rPr lang="en-US" sz="1400"/>
              <a:t>, </a:t>
            </a:r>
            <a:r>
              <a:rPr lang="en-US" sz="1400" err="1"/>
              <a:t>odipid</a:t>
            </a:r>
            <a:r>
              <a:rPr lang="en-US" sz="1400"/>
              <a:t> qui </a:t>
            </a:r>
            <a:r>
              <a:rPr lang="en-US" sz="1400" err="1"/>
              <a:t>quam</a:t>
            </a:r>
            <a:r>
              <a:rPr lang="en-US" sz="1400"/>
              <a:t> </a:t>
            </a:r>
            <a:r>
              <a:rPr lang="en-US" sz="1400" err="1"/>
              <a:t>sequi</a:t>
            </a:r>
            <a:r>
              <a:rPr lang="en-US" sz="1400"/>
              <a:t> as pa </a:t>
            </a:r>
            <a:r>
              <a:rPr lang="en-US" sz="1400" err="1"/>
              <a:t>nulpa</a:t>
            </a:r>
            <a:r>
              <a:rPr lang="en-US" sz="1400"/>
              <a:t> </a:t>
            </a:r>
            <a:r>
              <a:rPr lang="en-US" sz="1400" err="1"/>
              <a:t>venda</a:t>
            </a:r>
            <a:r>
              <a:rPr lang="en-US" sz="1400"/>
              <a:t> </a:t>
            </a:r>
            <a:r>
              <a:rPr lang="en-US" sz="1400" err="1"/>
              <a:t>dolorem</a:t>
            </a:r>
            <a:r>
              <a:rPr lang="en-US" sz="1400"/>
              <a:t> </a:t>
            </a:r>
            <a:r>
              <a:rPr lang="en-US" sz="1400" err="1"/>
              <a:t>oluptas</a:t>
            </a:r>
            <a:r>
              <a:rPr lang="en-US" sz="1400"/>
              <a:t> </a:t>
            </a:r>
            <a:r>
              <a:rPr lang="en-US" sz="1400" err="1"/>
              <a:t>itamus</a:t>
            </a:r>
            <a:r>
              <a:rPr lang="en-US" sz="1400"/>
              <a:t> </a:t>
            </a:r>
            <a:r>
              <a:rPr lang="en-US" sz="1400" err="1"/>
              <a:t>soluptur</a:t>
            </a:r>
            <a:r>
              <a:rPr lang="en-US" sz="1400"/>
              <a:t>?</a:t>
            </a:r>
          </a:p>
          <a:p>
            <a:endParaRPr lang="en-US" sz="1400"/>
          </a:p>
          <a:p>
            <a:r>
              <a:rPr lang="en-US" sz="1400" err="1"/>
              <a:t>Ovidisit</a:t>
            </a:r>
            <a:r>
              <a:rPr lang="en-US" sz="1400"/>
              <a:t> </a:t>
            </a:r>
            <a:r>
              <a:rPr lang="en-US" sz="1400" err="1"/>
              <a:t>officatus</a:t>
            </a:r>
            <a:r>
              <a:rPr lang="en-US" sz="1400"/>
              <a:t> in </a:t>
            </a:r>
            <a:r>
              <a:rPr lang="en-US" sz="1400" err="1"/>
              <a:t>rehentium</a:t>
            </a:r>
            <a:r>
              <a:rPr lang="en-US" sz="1400"/>
              <a:t> </a:t>
            </a:r>
            <a:r>
              <a:rPr lang="en-US" sz="1400" err="1"/>
              <a:t>lacea</a:t>
            </a:r>
            <a:r>
              <a:rPr lang="en-US" sz="1400"/>
              <a:t> </a:t>
            </a:r>
            <a:r>
              <a:rPr lang="en-US" sz="1400" err="1"/>
              <a:t>quidit</a:t>
            </a:r>
            <a:r>
              <a:rPr lang="en-US" sz="1400"/>
              <a:t> </a:t>
            </a:r>
            <a:r>
              <a:rPr lang="en-US" sz="1400" err="1"/>
              <a:t>volore</a:t>
            </a:r>
            <a:r>
              <a:rPr lang="en-US" sz="1400"/>
              <a:t> </a:t>
            </a:r>
            <a:r>
              <a:rPr lang="en-US" sz="1400" err="1"/>
              <a:t>nullatis</a:t>
            </a:r>
            <a:r>
              <a:rPr lang="en-US" sz="1400"/>
              <a:t> </a:t>
            </a:r>
            <a:r>
              <a:rPr lang="en-US" sz="1400" err="1"/>
              <a:t>ditatis</a:t>
            </a:r>
            <a:r>
              <a:rPr lang="en-US" sz="1400"/>
              <a:t> </a:t>
            </a:r>
            <a:r>
              <a:rPr lang="en-US" sz="1400" err="1"/>
              <a:t>dolorum</a:t>
            </a:r>
            <a:r>
              <a:rPr lang="en-US" sz="1400"/>
              <a:t> </a:t>
            </a:r>
            <a:r>
              <a:rPr lang="en-US" sz="1400" err="1"/>
              <a:t>incia</a:t>
            </a:r>
            <a:r>
              <a:rPr lang="en-US" sz="1400"/>
              <a:t> sunt </a:t>
            </a:r>
            <a:r>
              <a:rPr lang="en-US" sz="1400" err="1"/>
              <a:t>esto</a:t>
            </a:r>
            <a:r>
              <a:rPr lang="en-US" sz="1400"/>
              <a:t> </a:t>
            </a:r>
            <a:r>
              <a:rPr lang="en-US" sz="1400" err="1"/>
              <a:t>omnisqu</a:t>
            </a:r>
            <a:r>
              <a:rPr lang="en-US" sz="1400"/>
              <a:t> </a:t>
            </a:r>
            <a:r>
              <a:rPr lang="en-US" sz="1400" err="1"/>
              <a:t>oditaquam</a:t>
            </a:r>
            <a:r>
              <a:rPr lang="en-US" sz="1400"/>
              <a:t> </a:t>
            </a:r>
            <a:r>
              <a:rPr lang="en-US" sz="1400" err="1"/>
              <a:t>ipit</a:t>
            </a:r>
            <a:r>
              <a:rPr lang="en-US" sz="1400"/>
              <a:t> la </a:t>
            </a:r>
            <a:r>
              <a:rPr lang="en-US" sz="1400" err="1"/>
              <a:t>dolores</a:t>
            </a:r>
            <a:r>
              <a:rPr lang="en-US" sz="1400"/>
              <a:t> </a:t>
            </a:r>
            <a:r>
              <a:rPr lang="en-US" sz="1400" err="1"/>
              <a:t>dolorehent</a:t>
            </a:r>
            <a:r>
              <a:rPr lang="en-US" sz="1400"/>
              <a:t> </a:t>
            </a:r>
            <a:r>
              <a:rPr lang="en-US" sz="1400" err="1"/>
              <a:t>ullit</a:t>
            </a:r>
            <a:r>
              <a:rPr lang="en-US" sz="1400"/>
              <a:t> </a:t>
            </a:r>
            <a:r>
              <a:rPr lang="en-US" sz="1400" err="1"/>
              <a:t>inumeni</a:t>
            </a:r>
            <a:r>
              <a:rPr lang="en-US" sz="1400"/>
              <a:t> </a:t>
            </a:r>
            <a:r>
              <a:rPr lang="en-US" sz="1400" err="1"/>
              <a:t>menditas</a:t>
            </a:r>
            <a:r>
              <a:rPr lang="en-US" sz="1400"/>
              <a:t> et</a:t>
            </a:r>
            <a:br>
              <a:rPr lang="en-US" sz="1400"/>
            </a:br>
            <a:endParaRPr lang="en-US" sz="1400"/>
          </a:p>
          <a:p>
            <a:endParaRPr lang="en-US" sz="1400"/>
          </a:p>
          <a:p>
            <a:r>
              <a:rPr lang="en-US" sz="1400" b="1" err="1"/>
              <a:t>incia</a:t>
            </a:r>
            <a:r>
              <a:rPr lang="en-US" sz="1400" b="1"/>
              <a:t> sunt </a:t>
            </a:r>
            <a:r>
              <a:rPr lang="en-US" sz="1400" b="1" err="1"/>
              <a:t>esto</a:t>
            </a:r>
            <a:r>
              <a:rPr lang="en-US" sz="1400" b="1"/>
              <a:t> </a:t>
            </a:r>
            <a:r>
              <a:rPr lang="en-US" sz="1400" b="1" err="1"/>
              <a:t>omnisqu</a:t>
            </a:r>
            <a:r>
              <a:rPr lang="en-US" sz="1400" b="1"/>
              <a:t> </a:t>
            </a:r>
            <a:r>
              <a:rPr lang="en-US" sz="1400" b="1" err="1"/>
              <a:t>oditaquam</a:t>
            </a:r>
            <a:endParaRPr lang="en-US" sz="1400"/>
          </a:p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BC3C9-A761-D145-A2D6-5918F7BF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2B85-D39D-8549-BCAF-82C51C5D28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F4A01-B867-0E46-B750-DBE10CAB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7607A-658D-C548-A3E7-4534636D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250" y="6452365"/>
            <a:ext cx="2743200" cy="365125"/>
          </a:xfrm>
        </p:spPr>
        <p:txBody>
          <a:bodyPr/>
          <a:lstStyle/>
          <a:p>
            <a:fld id="{FD6A75BB-BD37-4949-9206-74EA5DF7F8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3A9349A1-71D8-354A-94F8-FCBF10F78EC4}"/>
              </a:ext>
            </a:extLst>
          </p:cNvPr>
          <p:cNvSpPr txBox="1">
            <a:spLocks/>
          </p:cNvSpPr>
          <p:nvPr userDrawn="1"/>
        </p:nvSpPr>
        <p:spPr>
          <a:xfrm>
            <a:off x="7310119" y="6465676"/>
            <a:ext cx="3980073" cy="296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2">
                    <a:lumMod val="75000"/>
                  </a:schemeClr>
                </a:solidFill>
              </a:rPr>
              <a:t>Train-the-trainers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1A4879-BC7F-AA4C-9E14-999F26FFD5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8829" y="520108"/>
            <a:ext cx="2002971" cy="11007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3EB7B4-C578-E344-870C-3998662BA520}"/>
              </a:ext>
            </a:extLst>
          </p:cNvPr>
          <p:cNvSpPr/>
          <p:nvPr userDrawn="1"/>
        </p:nvSpPr>
        <p:spPr>
          <a:xfrm>
            <a:off x="7809470" y="1212244"/>
            <a:ext cx="3353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F5821F"/>
                </a:solidFill>
                <a:effectLst/>
                <a:latin typeface="Calibri" panose="020F0502020204030204" pitchFamily="34" charset="0"/>
              </a:rPr>
              <a:t>Brussels, 19-20th of November 2019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078FEE-1F14-2849-9307-D91EDDA7F37E}"/>
              </a:ext>
            </a:extLst>
          </p:cNvPr>
          <p:cNvSpPr/>
          <p:nvPr userDrawn="1"/>
        </p:nvSpPr>
        <p:spPr>
          <a:xfrm>
            <a:off x="7809470" y="841542"/>
            <a:ext cx="3353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Train-the-trainers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A62BF2-3453-CC4F-9CE3-884507FF3E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9469816" y="3779323"/>
            <a:ext cx="1828461" cy="1476458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F4F0B02-862C-BB4B-8DBA-35E6DD3850E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5141085"/>
              </p:ext>
            </p:extLst>
          </p:nvPr>
        </p:nvGraphicFramePr>
        <p:xfrm>
          <a:off x="6364828" y="2206252"/>
          <a:ext cx="5106266" cy="387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CBA29B7F-1F1E-254D-985B-FAC2C47A53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35000"/>
          </a:blip>
          <a:stretch>
            <a:fillRect/>
          </a:stretch>
        </p:blipFill>
        <p:spPr>
          <a:xfrm>
            <a:off x="3969393" y="4665133"/>
            <a:ext cx="2299145" cy="183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7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6853A9-9A74-644E-9C3A-5EE647290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885" y="355436"/>
            <a:ext cx="11451612" cy="1511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2A04E-E883-574E-B1ED-57F634BBC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193" y="1866798"/>
            <a:ext cx="11473303" cy="4680165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9821FAC-75E5-2547-BD33-C00C6A703FD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84622121"/>
              </p:ext>
            </p:extLst>
          </p:nvPr>
        </p:nvGraphicFramePr>
        <p:xfrm>
          <a:off x="765306" y="2117938"/>
          <a:ext cx="4840828" cy="403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3A359-26D6-A34C-BBC1-8773ACE7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2B85-D39D-8549-BCAF-82C51C5D28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17538-CFA8-F14E-8E00-FB9D164D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54CEA-84C1-CE4A-95D9-847C6B08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75BB-BD37-4949-9206-74EA5DF7F81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191E0D-25A8-B848-A89E-7FED6E50CF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8829" y="520108"/>
            <a:ext cx="2002971" cy="11007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1B2980-6BAC-3041-95C8-D8AF2CEAF3ED}"/>
              </a:ext>
            </a:extLst>
          </p:cNvPr>
          <p:cNvSpPr/>
          <p:nvPr userDrawn="1"/>
        </p:nvSpPr>
        <p:spPr>
          <a:xfrm>
            <a:off x="7809470" y="1212244"/>
            <a:ext cx="3353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>
                <a:solidFill>
                  <a:srgbClr val="F5821F"/>
                </a:solidFill>
                <a:effectLst/>
                <a:latin typeface="Calibri" panose="020F0502020204030204" pitchFamily="34" charset="0"/>
              </a:rPr>
              <a:t>Brussels, 19-20th of November 2019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67D772-7321-5D40-9EB0-5E39CB1AD49B}"/>
              </a:ext>
            </a:extLst>
          </p:cNvPr>
          <p:cNvSpPr/>
          <p:nvPr userDrawn="1"/>
        </p:nvSpPr>
        <p:spPr>
          <a:xfrm>
            <a:off x="7809470" y="841542"/>
            <a:ext cx="3353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Train-the-trainers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F3F67-BC40-5443-AA38-537992049E6F}"/>
              </a:ext>
            </a:extLst>
          </p:cNvPr>
          <p:cNvSpPr txBox="1"/>
          <p:nvPr userDrawn="1"/>
        </p:nvSpPr>
        <p:spPr>
          <a:xfrm>
            <a:off x="6369654" y="2107037"/>
            <a:ext cx="48408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Data in graphics</a:t>
            </a:r>
          </a:p>
          <a:p>
            <a:endParaRPr lang="en-US" sz="1400"/>
          </a:p>
          <a:p>
            <a:r>
              <a:rPr lang="en-US" sz="1400" err="1"/>
              <a:t>Officiam</a:t>
            </a:r>
            <a:r>
              <a:rPr lang="en-US" sz="1400"/>
              <a:t>, </a:t>
            </a:r>
            <a:r>
              <a:rPr lang="en-US" sz="1400" err="1"/>
              <a:t>temoditat</a:t>
            </a:r>
            <a:r>
              <a:rPr lang="en-US" sz="1400"/>
              <a:t> </a:t>
            </a:r>
            <a:r>
              <a:rPr lang="en-US" sz="1400" err="1"/>
              <a:t>ut</a:t>
            </a:r>
            <a:r>
              <a:rPr lang="en-US" sz="1400"/>
              <a:t> </a:t>
            </a:r>
            <a:r>
              <a:rPr lang="en-US" sz="1400" err="1"/>
              <a:t>occupta</a:t>
            </a:r>
            <a:r>
              <a:rPr lang="en-US" sz="1400"/>
              <a:t> </a:t>
            </a:r>
            <a:r>
              <a:rPr lang="en-US" sz="1400" err="1"/>
              <a:t>il</a:t>
            </a:r>
            <a:r>
              <a:rPr lang="en-US" sz="1400"/>
              <a:t> </a:t>
            </a:r>
            <a:r>
              <a:rPr lang="en-US" sz="1400" err="1"/>
              <a:t>ipsae</a:t>
            </a:r>
            <a:r>
              <a:rPr lang="en-US" sz="1400"/>
              <a:t> </a:t>
            </a:r>
            <a:r>
              <a:rPr lang="en-US" sz="1400" err="1"/>
              <a:t>voluptae</a:t>
            </a:r>
            <a:r>
              <a:rPr lang="en-US" sz="1400"/>
              <a:t> pre et ex </a:t>
            </a:r>
            <a:r>
              <a:rPr lang="en-US" sz="1400" err="1"/>
              <a:t>explit</a:t>
            </a:r>
            <a:r>
              <a:rPr lang="en-US" sz="1400"/>
              <a:t>, </a:t>
            </a:r>
            <a:r>
              <a:rPr lang="en-US" sz="1400" err="1"/>
              <a:t>odipid</a:t>
            </a:r>
            <a:r>
              <a:rPr lang="en-US" sz="1400"/>
              <a:t> qui </a:t>
            </a:r>
            <a:r>
              <a:rPr lang="en-US" sz="1400" err="1"/>
              <a:t>quam</a:t>
            </a:r>
            <a:r>
              <a:rPr lang="en-US" sz="1400"/>
              <a:t> </a:t>
            </a:r>
            <a:r>
              <a:rPr lang="en-US" sz="1400" err="1"/>
              <a:t>sequi</a:t>
            </a:r>
            <a:r>
              <a:rPr lang="en-US" sz="1400"/>
              <a:t> as pa </a:t>
            </a:r>
            <a:r>
              <a:rPr lang="en-US" sz="1400" err="1"/>
              <a:t>nulpa</a:t>
            </a:r>
            <a:r>
              <a:rPr lang="en-US" sz="1400"/>
              <a:t> </a:t>
            </a:r>
            <a:r>
              <a:rPr lang="en-US" sz="1400" err="1"/>
              <a:t>venda</a:t>
            </a:r>
            <a:r>
              <a:rPr lang="en-US" sz="1400"/>
              <a:t> </a:t>
            </a:r>
            <a:r>
              <a:rPr lang="en-US" sz="1400" err="1"/>
              <a:t>dolorem</a:t>
            </a:r>
            <a:r>
              <a:rPr lang="en-US" sz="1400"/>
              <a:t> </a:t>
            </a:r>
            <a:r>
              <a:rPr lang="en-US" sz="1400" err="1"/>
              <a:t>oluptas</a:t>
            </a:r>
            <a:r>
              <a:rPr lang="en-US" sz="1400"/>
              <a:t> </a:t>
            </a:r>
            <a:r>
              <a:rPr lang="en-US" sz="1400" err="1"/>
              <a:t>itamus</a:t>
            </a:r>
            <a:r>
              <a:rPr lang="en-US" sz="1400"/>
              <a:t> </a:t>
            </a:r>
            <a:r>
              <a:rPr lang="en-US" sz="1400" err="1"/>
              <a:t>soluptur</a:t>
            </a:r>
            <a:r>
              <a:rPr lang="en-US" sz="1400"/>
              <a:t>?</a:t>
            </a:r>
          </a:p>
          <a:p>
            <a:endParaRPr lang="en-US" sz="1400"/>
          </a:p>
          <a:p>
            <a:r>
              <a:rPr lang="en-US" sz="1400" err="1"/>
              <a:t>Ovidisit</a:t>
            </a:r>
            <a:r>
              <a:rPr lang="en-US" sz="1400"/>
              <a:t> </a:t>
            </a:r>
            <a:r>
              <a:rPr lang="en-US" sz="1400" err="1"/>
              <a:t>officatus</a:t>
            </a:r>
            <a:r>
              <a:rPr lang="en-US" sz="1400"/>
              <a:t> in </a:t>
            </a:r>
            <a:r>
              <a:rPr lang="en-US" sz="1400" err="1"/>
              <a:t>rehentium</a:t>
            </a:r>
            <a:r>
              <a:rPr lang="en-US" sz="1400"/>
              <a:t> </a:t>
            </a:r>
            <a:r>
              <a:rPr lang="en-US" sz="1400" err="1"/>
              <a:t>lacea</a:t>
            </a:r>
            <a:r>
              <a:rPr lang="en-US" sz="1400"/>
              <a:t> </a:t>
            </a:r>
            <a:r>
              <a:rPr lang="en-US" sz="1400" err="1"/>
              <a:t>quidit</a:t>
            </a:r>
            <a:r>
              <a:rPr lang="en-US" sz="1400"/>
              <a:t> </a:t>
            </a:r>
            <a:r>
              <a:rPr lang="en-US" sz="1400" err="1"/>
              <a:t>volore</a:t>
            </a:r>
            <a:r>
              <a:rPr lang="en-US" sz="1400"/>
              <a:t> </a:t>
            </a:r>
            <a:r>
              <a:rPr lang="en-US" sz="1400" err="1"/>
              <a:t>nullatis</a:t>
            </a:r>
            <a:r>
              <a:rPr lang="en-US" sz="1400"/>
              <a:t> </a:t>
            </a:r>
            <a:r>
              <a:rPr lang="en-US" sz="1400" err="1"/>
              <a:t>ditatis</a:t>
            </a:r>
            <a:r>
              <a:rPr lang="en-US" sz="1400"/>
              <a:t> </a:t>
            </a:r>
            <a:r>
              <a:rPr lang="en-US" sz="1400" err="1"/>
              <a:t>dolorum</a:t>
            </a:r>
            <a:r>
              <a:rPr lang="en-US" sz="1400"/>
              <a:t> </a:t>
            </a:r>
            <a:r>
              <a:rPr lang="en-US" sz="1400" err="1"/>
              <a:t>incia</a:t>
            </a:r>
            <a:r>
              <a:rPr lang="en-US" sz="1400"/>
              <a:t> sunt </a:t>
            </a:r>
            <a:r>
              <a:rPr lang="en-US" sz="1400" err="1"/>
              <a:t>esto</a:t>
            </a:r>
            <a:r>
              <a:rPr lang="en-US" sz="1400"/>
              <a:t> </a:t>
            </a:r>
            <a:r>
              <a:rPr lang="en-US" sz="1400" err="1"/>
              <a:t>omnisqu</a:t>
            </a:r>
            <a:r>
              <a:rPr lang="en-US" sz="1400"/>
              <a:t> </a:t>
            </a:r>
            <a:r>
              <a:rPr lang="en-US" sz="1400" err="1"/>
              <a:t>oditaquam</a:t>
            </a:r>
            <a:r>
              <a:rPr lang="en-US" sz="1400"/>
              <a:t> </a:t>
            </a:r>
            <a:r>
              <a:rPr lang="en-US" sz="1400" err="1"/>
              <a:t>ipit</a:t>
            </a:r>
            <a:r>
              <a:rPr lang="en-US" sz="1400"/>
              <a:t> la </a:t>
            </a:r>
            <a:r>
              <a:rPr lang="en-US" sz="1400" err="1"/>
              <a:t>dolores</a:t>
            </a:r>
            <a:r>
              <a:rPr lang="en-US" sz="1400"/>
              <a:t> </a:t>
            </a:r>
            <a:r>
              <a:rPr lang="en-US" sz="1400" err="1"/>
              <a:t>dolorehent</a:t>
            </a:r>
            <a:r>
              <a:rPr lang="en-US" sz="1400"/>
              <a:t> </a:t>
            </a:r>
            <a:r>
              <a:rPr lang="en-US" sz="1400" err="1"/>
              <a:t>ullit</a:t>
            </a:r>
            <a:r>
              <a:rPr lang="en-US" sz="1400"/>
              <a:t> </a:t>
            </a:r>
            <a:r>
              <a:rPr lang="en-US" sz="1400" err="1"/>
              <a:t>inumeni</a:t>
            </a:r>
            <a:r>
              <a:rPr lang="en-US" sz="1400"/>
              <a:t> </a:t>
            </a:r>
            <a:r>
              <a:rPr lang="en-US" sz="1400" err="1"/>
              <a:t>menditas</a:t>
            </a:r>
            <a:r>
              <a:rPr lang="en-US" sz="1400"/>
              <a:t> et</a:t>
            </a:r>
            <a:br>
              <a:rPr lang="en-US" sz="1400"/>
            </a:br>
            <a:endParaRPr lang="en-US" sz="1400"/>
          </a:p>
          <a:p>
            <a:endParaRPr lang="en-US" sz="1400"/>
          </a:p>
          <a:p>
            <a:r>
              <a:rPr lang="en-US" sz="1400" b="1" err="1"/>
              <a:t>incia</a:t>
            </a:r>
            <a:r>
              <a:rPr lang="en-US" sz="1400" b="1"/>
              <a:t> sunt </a:t>
            </a:r>
            <a:r>
              <a:rPr lang="en-US" sz="1400" b="1" err="1"/>
              <a:t>esto</a:t>
            </a:r>
            <a:r>
              <a:rPr lang="en-US" sz="1400" b="1"/>
              <a:t> </a:t>
            </a:r>
            <a:r>
              <a:rPr lang="en-US" sz="1400" b="1" err="1"/>
              <a:t>omnisqu</a:t>
            </a:r>
            <a:r>
              <a:rPr lang="en-US" sz="1400" b="1"/>
              <a:t> </a:t>
            </a:r>
            <a:r>
              <a:rPr lang="en-US" sz="1400" b="1" err="1"/>
              <a:t>oditaquam</a:t>
            </a:r>
            <a:endParaRPr lang="en-US" sz="1400"/>
          </a:p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93AB9-1AC1-3547-9B9F-6E897C2D2CF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751612" y="3770643"/>
            <a:ext cx="3418405" cy="2731921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F5A74184-B30F-0E49-9699-C36950902C32}"/>
              </a:ext>
            </a:extLst>
          </p:cNvPr>
          <p:cNvSpPr txBox="1">
            <a:spLocks/>
          </p:cNvSpPr>
          <p:nvPr userDrawn="1"/>
        </p:nvSpPr>
        <p:spPr>
          <a:xfrm>
            <a:off x="9161250" y="6452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6A75BB-BD37-4949-9206-74EA5DF7F8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5">
            <a:extLst>
              <a:ext uri="{FF2B5EF4-FFF2-40B4-BE49-F238E27FC236}">
                <a16:creationId xmlns:a16="http://schemas.microsoft.com/office/drawing/2014/main" id="{81B71C52-3AA6-684C-82C3-2B6A8C6D8270}"/>
              </a:ext>
            </a:extLst>
          </p:cNvPr>
          <p:cNvSpPr txBox="1">
            <a:spLocks/>
          </p:cNvSpPr>
          <p:nvPr userDrawn="1"/>
        </p:nvSpPr>
        <p:spPr>
          <a:xfrm>
            <a:off x="7310119" y="6465676"/>
            <a:ext cx="3980073" cy="296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solidFill>
                  <a:schemeClr val="bg2">
                    <a:lumMod val="75000"/>
                  </a:schemeClr>
                </a:solidFill>
              </a:rPr>
              <a:t>Train-the-trainers</a:t>
            </a:r>
          </a:p>
        </p:txBody>
      </p:sp>
    </p:spTree>
    <p:extLst>
      <p:ext uri="{BB962C8B-B14F-4D97-AF65-F5344CB8AC3E}">
        <p14:creationId xmlns:p14="http://schemas.microsoft.com/office/powerpoint/2010/main" val="184339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B1DF-B98E-124F-9193-9AD3CF04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2378-1D9C-B748-B27A-1A0E7DCC5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15E81-892F-6B4F-B264-AA209179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2B85-D39D-8549-BCAF-82C51C5D28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87424-96A5-B747-8FFA-38248E06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B692-2039-5C49-A487-1F181187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75BB-BD37-4949-9206-74EA5DF7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3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4CD6D-850F-B24F-A2F4-9FFCFC1B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2B85-D39D-8549-BCAF-82C51C5D28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47F34-2FEA-7C42-A722-338E8AC5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7BFEB-CAF9-0042-97DF-AD5797D3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75BB-BD37-4949-9206-74EA5DF7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5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9475B-DE51-364F-8247-3F9C77CDF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2B85-D39D-8549-BCAF-82C51C5D28B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930CE-6265-F148-A37F-3FEBEBF2A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04DA2-50D9-8E4B-A992-61C74E490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75BB-BD37-4949-9206-74EA5DF7F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F18A-C199-4E44-A060-4267C27B3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err="1"/>
              <a:t>ww</a:t>
            </a:r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D08F5B0-93EE-4C68-8E46-2CC67A89FB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91713E3-057F-6F4E-A8EA-AC70BF4C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920" y="6356350"/>
            <a:ext cx="86868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A75BB-BD37-4949-9206-74EA5DF7F8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7FCD01-F092-AE4A-81DB-3A6269842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651" y="1337651"/>
            <a:ext cx="7951594" cy="5206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1AF91-65A1-1D43-8D43-83689E9B7776}"/>
              </a:ext>
            </a:extLst>
          </p:cNvPr>
          <p:cNvSpPr txBox="1"/>
          <p:nvPr/>
        </p:nvSpPr>
        <p:spPr>
          <a:xfrm>
            <a:off x="3858651" y="2358292"/>
            <a:ext cx="8186366" cy="44429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INVITATIE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Avem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deosebita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placere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v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ț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conferin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ț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cadrul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proiectului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Insolvency a step closer to the consumer –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Insolve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nț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cu un pas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aproape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consumator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“,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co-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ț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de c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Uniunea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acestui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a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consumatorii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privi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beneficiile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insolventei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 a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consiliere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datorii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reintegrare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persoanelor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supra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î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ndatorate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mediul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1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Conferinta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va desfașura in data de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noiembrie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incepand cu orele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:00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Palatul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Parlamentului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 Avram Iancu</a:t>
            </a: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 multumim si ne vom bucura sa ne fiți alaturi!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 deosebita consideratie,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Direcția de Insolvența a Persoanelor Fizice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</a:t>
            </a:r>
            <a:r>
              <a:rPr kumimoji="0" lang="ro-RO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 proiect Badea Ruxandra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39258-FD38-432F-85D0-B694EDBBBD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2422" y="1969477"/>
            <a:ext cx="3317790" cy="4386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920485-605B-47FE-AEA4-6C1468FE3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019" y="60245"/>
            <a:ext cx="3475998" cy="18559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8B9E25-A1D7-3DBA-F487-365163439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83" y="296863"/>
            <a:ext cx="3014228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96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148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1_Office Theme</vt:lpstr>
      <vt:lpstr>ww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</dc:title>
  <dc:creator>USER1</dc:creator>
  <cp:lastModifiedBy>USER1</cp:lastModifiedBy>
  <cp:revision>10</cp:revision>
  <dcterms:created xsi:type="dcterms:W3CDTF">2023-07-03T13:19:51Z</dcterms:created>
  <dcterms:modified xsi:type="dcterms:W3CDTF">2023-10-31T08:19:39Z</dcterms:modified>
</cp:coreProperties>
</file>